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50"/>
  </p:notesMasterIdLst>
  <p:handoutMasterIdLst>
    <p:handoutMasterId r:id="rId51"/>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34" r:id="rId28"/>
    <p:sldId id="1635" r:id="rId29"/>
    <p:sldId id="1636" r:id="rId30"/>
    <p:sldId id="1637" r:id="rId31"/>
    <p:sldId id="1606" r:id="rId32"/>
    <p:sldId id="1628" r:id="rId33"/>
    <p:sldId id="1629" r:id="rId34"/>
    <p:sldId id="1614" r:id="rId35"/>
    <p:sldId id="1621" r:id="rId36"/>
    <p:sldId id="1608" r:id="rId37"/>
    <p:sldId id="1619" r:id="rId38"/>
    <p:sldId id="1620" r:id="rId39"/>
    <p:sldId id="1610" r:id="rId40"/>
    <p:sldId id="1625" r:id="rId41"/>
    <p:sldId id="1626" r:id="rId42"/>
    <p:sldId id="1627" r:id="rId43"/>
    <p:sldId id="1631" r:id="rId44"/>
    <p:sldId id="1603" r:id="rId45"/>
    <p:sldId id="1632" r:id="rId46"/>
    <p:sldId id="1602" r:id="rId47"/>
    <p:sldId id="1579" r:id="rId48"/>
    <p:sldId id="1633" r:id="rId49"/>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7373" autoAdjust="0"/>
  </p:normalViewPr>
  <p:slideViewPr>
    <p:cSldViewPr>
      <p:cViewPr varScale="1">
        <p:scale>
          <a:sx n="80" d="100"/>
          <a:sy n="80" d="100"/>
        </p:scale>
        <p:origin x="344" y="5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5/20/2015 6:02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5/20/2015 6:02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SQL Database 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34</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38</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5/20/2015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5/20/2015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5/20/2015 6:02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5/20/2015 6:02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a:t>
            </a:r>
            <a:r>
              <a:rPr lang="en-US" sz="2800" dirty="0">
                <a:latin typeface="Segoe UI (Body)"/>
              </a:rPr>
              <a:t>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30</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3639</Words>
  <Application>Microsoft Office PowerPoint</Application>
  <PresentationFormat>Custom</PresentationFormat>
  <Paragraphs>624</Paragraphs>
  <Slides>45</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Meiryo</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2015-05-20T10:04:12Z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